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9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8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5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47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87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E58C8E-0C39-4417-B81D-3DB939422DD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056CC6-F099-4B39-A9F5-B99E3A94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8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650" y="0"/>
            <a:ext cx="9144000" cy="46482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Aviation and Technology Department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State University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 System Management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at </a:t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Partner Summit Networking Academy 2017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Cisco HQ, San Jose, California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27, 2017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911" y="5020887"/>
            <a:ext cx="10826837" cy="11471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Presented By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Dr. Fred Barez, Chair</a:t>
            </a:r>
          </a:p>
        </p:txBody>
      </p:sp>
    </p:spTree>
    <p:extLst>
      <p:ext uri="{BB962C8B-B14F-4D97-AF65-F5344CB8AC3E}">
        <p14:creationId xmlns:p14="http://schemas.microsoft.com/office/powerpoint/2010/main" val="19970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193965" y="484997"/>
            <a:ext cx="4073235" cy="5342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 to Internet of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Theory and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Connected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Security and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Sys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System Management</a:t>
            </a:r>
          </a:p>
          <a:p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350328" y="484996"/>
            <a:ext cx="2757054" cy="53429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Cisco Certificates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CCNA-S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CCNP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Cybersecurity-related Certifications</a:t>
            </a:r>
          </a:p>
          <a:p>
            <a:pPr marL="61901" indent="0">
              <a:buFont typeface="Wingdings 3" panose="05040102010807070707" pitchFamily="18" charset="2"/>
              <a:buNone/>
            </a:pPr>
            <a:endParaRPr lang="en-US" sz="1200" dirty="0" smtClean="0"/>
          </a:p>
          <a:p>
            <a:pPr marL="61901" indent="0">
              <a:buFont typeface="Wingdings 3" panose="05040102010807070707" pitchFamily="18" charset="2"/>
              <a:buNone/>
            </a:pPr>
            <a:endParaRPr lang="en-US" sz="12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176655" y="484996"/>
            <a:ext cx="5015345" cy="534292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Cisco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NetAcad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SkillZone</a:t>
            </a:r>
            <a:endParaRPr lang="en-US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CCNA 1 (Intro to Networks)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CCNA 2 (Routing and Switching Essentials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CCNA 3 (Scaling Networks)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CCNA 4 (Connecting Networks)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CCNA-S (security)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Things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 and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Prototyping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Hackathon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46" y="323333"/>
            <a:ext cx="9811265" cy="6282376"/>
          </a:xfrm>
        </p:spPr>
      </p:pic>
    </p:spTree>
    <p:extLst>
      <p:ext uri="{BB962C8B-B14F-4D97-AF65-F5344CB8AC3E}">
        <p14:creationId xmlns:p14="http://schemas.microsoft.com/office/powerpoint/2010/main" val="10984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911926"/>
            <a:ext cx="8534400" cy="11970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5378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711" y="448732"/>
            <a:ext cx="10417577" cy="135235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aviation and technology department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4712" y="2424545"/>
            <a:ext cx="10417576" cy="374490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Programs: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Aviation (240 students)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(280 students)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System Concentration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 System Management Concentration (Fall 2018)</a:t>
            </a:r>
          </a:p>
          <a:p>
            <a:pPr lvl="1"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(Students may enroll in new courses Fall 2017)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8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035" y="448732"/>
            <a:ext cx="11097491" cy="150706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 System  Management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4712" y="1955800"/>
            <a:ext cx="10483678" cy="25280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 with Cisco Systems to develop workforce for the ‘Connected’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Cisco 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Academy Program offered by Cisco Systems.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712" y="0"/>
            <a:ext cx="10197240" cy="1507067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Apprenticeship Academy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473" y="1798319"/>
            <a:ext cx="10612582" cy="338328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Cisco </a:t>
            </a: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Academy is a development program aimed at onboarding the diverse talent we want with the skills we need to help Cisco thrive in the digital economy. 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Leverage </a:t>
            </a: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educational programs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processes and resources to pilot an apprenticeship model in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 100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 Partner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Universities: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Jose State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North Carolina State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88987" y="3952875"/>
            <a:ext cx="9907588" cy="258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712" y="228600"/>
            <a:ext cx="10574338" cy="15430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Cisco Apprenticeship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model 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74" y="1771651"/>
            <a:ext cx="9979770" cy="4591049"/>
          </a:xfrm>
        </p:spPr>
      </p:pic>
    </p:spTree>
    <p:extLst>
      <p:ext uri="{BB962C8B-B14F-4D97-AF65-F5344CB8AC3E}">
        <p14:creationId xmlns:p14="http://schemas.microsoft.com/office/powerpoint/2010/main" val="2820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187" y="-14175"/>
            <a:ext cx="10427102" cy="150706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4-year university track Program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1226192"/>
            <a:ext cx="9877217" cy="4982521"/>
          </a:xfrm>
        </p:spPr>
      </p:pic>
    </p:spTree>
    <p:extLst>
      <p:ext uri="{BB962C8B-B14F-4D97-AF65-F5344CB8AC3E}">
        <p14:creationId xmlns:p14="http://schemas.microsoft.com/office/powerpoint/2010/main" val="1230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712" y="331258"/>
            <a:ext cx="10688638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 Industrial Technology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(IT) Degree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Concentration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 System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4711" y="1838325"/>
            <a:ext cx="10688639" cy="50196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Year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Semester			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Spring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 1A  Composition I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 II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			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Education A1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Math 71 Calc  for Bus &amp; Aviation                                        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Introduction to Engineering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CmpE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Program Concept and Method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	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60 Intro to Electronics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Tech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Analog &amp; Digital Circuits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	3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Network Theory &amp; Apps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(CCNA 1)        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67 Intro to Internet of Things        		           3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              Total		                15								           Total				         15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Fall Semester			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Spring Semester  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 2A Fundamentals of Physics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        4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Phys 2B Fundamentals of Physics       				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66 Network Administration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(CCNA 2)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68 Internet of Things Sysytems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(CCNA 3,4)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Principles of Economics: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4                                          General Education C2                                                         3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Education C1                                            3	                                         Genearl Education D1                                                         3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General Education D2                                                        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Total				     14								           Total		                            15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8778" y="716096"/>
            <a:ext cx="10692999" cy="57539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Fall Semester			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Spring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 1A General Chemistry                                    5                                             Engr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100W Technical Reports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Education D3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3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Bus 140 Fund of Operations Mgnt                     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Business Statisctics                                       3                                             Bus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 Project Management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165 Wireless Communication	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Network Sec &amp; Prevent	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Mgmt    	3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170 Connected Products Applications	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Tech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Lean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		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Total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17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Total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15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Fall Semester			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Spring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190A Senior Project I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Tech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190B Senior Project II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 142 Total Quality Management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Tech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 Tech &amp; Civilization (GE: V)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179 Cyber Security Systems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Tech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Software Quality Mgt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173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Comp System Mgmt 	                     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Elective	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3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 186 Prof &amp; Bus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 (GE: S)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Elective/Coop/Internship	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Total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15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Total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Total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120 Semester Units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Technical Elective: Database System Management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3863" y="0"/>
            <a:ext cx="10076054" cy="1507067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Success Criteria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9459" y="1551709"/>
            <a:ext cx="5074396" cy="42166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CISCO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commitment from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Cisco Systems to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for salaries during apprenticeships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from Cisco Systems during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and after for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full-time employment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schools near hiring locations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510968" y="1051381"/>
            <a:ext cx="5147632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SJSU’s willingness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ability to create a new degree program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support of apprenticeship program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SJSU students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 to be off campus for 2 years during apprenticeship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SUSU faculty’s willing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 curriculum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support of the apprenticeship program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226</TotalTime>
  <Words>337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Slice</vt:lpstr>
      <vt:lpstr>Aviation and Technology Department San Jose State University  Computer Network System Management  Presented at   Partner Summit Networking Academy 2017   Cisco HQ, San Jose, California   July 27, 2017 </vt:lpstr>
      <vt:lpstr>aviation and technology department</vt:lpstr>
      <vt:lpstr>Computer Network System  Management</vt:lpstr>
      <vt:lpstr>Cisco Apprenticeship Academy</vt:lpstr>
      <vt:lpstr>existing Cisco Apprenticeship  Program model   </vt:lpstr>
      <vt:lpstr> 4-year university track Program</vt:lpstr>
      <vt:lpstr>BS Industrial Technology (IT) Degree with Concentration in  Computer Network System Management  </vt:lpstr>
      <vt:lpstr>PowerPoint Presentation</vt:lpstr>
      <vt:lpstr>Critical Success Criteria</vt:lpstr>
      <vt:lpstr>PowerPoint Presentation</vt:lpstr>
      <vt:lpstr>PowerPoint Presentation</vt:lpstr>
      <vt:lpstr>                  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and Technology Department   Welcome Representation of Temasek Poly Singapore    February 21, 2017</dc:title>
  <dc:creator>Krystal Samantha Yeo</dc:creator>
  <cp:lastModifiedBy>Freidoon Barez</cp:lastModifiedBy>
  <cp:revision>33</cp:revision>
  <dcterms:created xsi:type="dcterms:W3CDTF">2017-02-17T23:34:23Z</dcterms:created>
  <dcterms:modified xsi:type="dcterms:W3CDTF">2017-07-12T00:25:11Z</dcterms:modified>
</cp:coreProperties>
</file>